
<file path=[Content_Types].xml><?xml version="1.0" encoding="utf-8"?>
<Types xmlns="http://schemas.openxmlformats.org/package/2006/content-types">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256" r:id="rId2"/>
    <p:sldId id="267" r:id="rId3"/>
    <p:sldId id="268" r:id="rId4"/>
    <p:sldId id="269" r:id="rId5"/>
    <p:sldId id="271" r:id="rId6"/>
    <p:sldId id="258" r:id="rId7"/>
    <p:sldId id="260" r:id="rId8"/>
    <p:sldId id="261" r:id="rId9"/>
    <p:sldId id="262" r:id="rId10"/>
    <p:sldId id="272" r:id="rId11"/>
    <p:sldId id="264" r:id="rId12"/>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guide id="6" pos="100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3741" autoAdjust="0"/>
  </p:normalViewPr>
  <p:slideViewPr>
    <p:cSldViewPr showGuides="1">
      <p:cViewPr varScale="1">
        <p:scale>
          <a:sx n="62" d="100"/>
          <a:sy n="62" d="100"/>
        </p:scale>
        <p:origin x="792" y="44"/>
      </p:cViewPr>
      <p:guideLst>
        <p:guide orient="horz" pos="2160"/>
        <p:guide pos="3839"/>
        <p:guide pos="1007"/>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DB7646E-8811-423A-9C42-2CBFADA00A96}" type="datetimeFigureOut">
              <a:rPr lang="en-US" smtClean="0"/>
              <a:t>8/4/2024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4360E59-1627-4404-ACC5-51C744AB0F27}" type="slidenum">
              <a:rPr lang="en-US" smtClean="0"/>
              <a:t>‹#›</a:t>
            </a:fld>
            <a:endParaRPr lang="en-US"/>
          </a:p>
        </p:txBody>
      </p:sp>
    </p:spTree>
    <p:extLst>
      <p:ext uri="{BB962C8B-B14F-4D97-AF65-F5344CB8AC3E}">
        <p14:creationId xmlns:p14="http://schemas.microsoft.com/office/powerpoint/2010/main" val="51622542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1"/>
                </a:solidFill>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1"/>
                </a:solidFill>
              </a:defRPr>
            </a:lvl1pPr>
          </a:lstStyle>
          <a:p>
            <a:fld id="{D677E230-58DD-43ED-96A1-552DDAB53532}" type="datetimeFigureOut">
              <a:rPr lang="en-US" smtClean="0"/>
              <a:pPr/>
              <a:t>8/4/2024</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1"/>
                </a:solidFill>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1"/>
                </a:solidFill>
              </a:defRPr>
            </a:lvl1pPr>
          </a:lstStyle>
          <a:p>
            <a:fld id="{841221E5-7225-48EB-A4EE-420E7BFCF705}" type="slidenum">
              <a:rPr lang="en-US" smtClean="0"/>
              <a:pPr/>
              <a:t>‹#›</a:t>
            </a:fld>
            <a:endParaRPr lang="en-US"/>
          </a:p>
        </p:txBody>
      </p:sp>
    </p:spTree>
    <p:extLst>
      <p:ext uri="{BB962C8B-B14F-4D97-AF65-F5344CB8AC3E}">
        <p14:creationId xmlns:p14="http://schemas.microsoft.com/office/powerpoint/2010/main" val="1556669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bwMode="ltGray">
          <a:xfrm>
            <a:off x="11579384" y="5638800"/>
            <a:ext cx="609441" cy="121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bwMode="gray">
          <a:xfrm>
            <a:off x="11274663" y="5638800"/>
            <a:ext cx="304721" cy="1219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ectangle 9"/>
          <p:cNvSpPr/>
          <p:nvPr/>
        </p:nvSpPr>
        <p:spPr bwMode="ltGray">
          <a:xfrm>
            <a:off x="1218883" y="0"/>
            <a:ext cx="60944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1" name="Rectangle 10"/>
          <p:cNvSpPr/>
          <p:nvPr/>
        </p:nvSpPr>
        <p:spPr bwMode="gray">
          <a:xfrm>
            <a:off x="0" y="0"/>
            <a:ext cx="121888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2" name="Rectangle 11"/>
          <p:cNvSpPr/>
          <p:nvPr/>
        </p:nvSpPr>
        <p:spPr bwMode="ltGray">
          <a:xfrm>
            <a:off x="0" y="5638800"/>
            <a:ext cx="12188825" cy="1219200"/>
          </a:xfrm>
          <a:prstGeom prst="rect">
            <a:avLst/>
          </a:prstGeom>
          <a:solidFill>
            <a:schemeClr val="accent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13" name="Straight Connector 12"/>
          <p:cNvCxnSpPr/>
          <p:nvPr/>
        </p:nvCxnSpPr>
        <p:spPr bwMode="white">
          <a:xfrm>
            <a:off x="11573293" y="5638800"/>
            <a:ext cx="0" cy="12192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bwMode="black">
          <a:xfrm>
            <a:off x="0" y="5643132"/>
            <a:ext cx="1216152" cy="1214868"/>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15" name="Straight Connector 14"/>
          <p:cNvCxnSpPr/>
          <p:nvPr/>
        </p:nvCxnSpPr>
        <p:spPr bwMode="white">
          <a:xfrm>
            <a:off x="1218884"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white">
          <a:xfrm>
            <a:off x="0" y="5631204"/>
            <a:ext cx="182832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Pi"/>
          <p:cNvSpPr>
            <a:spLocks/>
          </p:cNvSpPr>
          <p:nvPr/>
        </p:nvSpPr>
        <p:spPr bwMode="white">
          <a:xfrm>
            <a:off x="276462" y="6032500"/>
            <a:ext cx="593189" cy="519176"/>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solidFill>
              <a:schemeClr val="bg1"/>
            </a:solidFill>
          </a:ln>
        </p:spPr>
        <p:txBody>
          <a:bodyPr vert="horz" wrap="square" lIns="121899" tIns="60949" rIns="121899" bIns="60949" numCol="1" anchor="t" anchorCtr="0" compatLnSpc="1">
            <a:prstTxWarp prst="textNoShape">
              <a:avLst/>
            </a:prstTxWarp>
          </a:bodyPr>
          <a:lstStyle/>
          <a:p>
            <a:endParaRPr/>
          </a:p>
        </p:txBody>
      </p:sp>
      <p:sp>
        <p:nvSpPr>
          <p:cNvPr id="2" name="Title 1"/>
          <p:cNvSpPr>
            <a:spLocks noGrp="1"/>
          </p:cNvSpPr>
          <p:nvPr>
            <p:ph type="ctrTitle"/>
          </p:nvPr>
        </p:nvSpPr>
        <p:spPr>
          <a:xfrm>
            <a:off x="2428669" y="1600200"/>
            <a:ext cx="8329031" cy="2680127"/>
          </a:xfrm>
        </p:spPr>
        <p:txBody>
          <a:bodyPr>
            <a:no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2428669" y="4344915"/>
            <a:ext cx="7516442" cy="1116085"/>
          </a:xfrm>
        </p:spPr>
        <p:txBody>
          <a:bodyPr>
            <a:normAutofit/>
          </a:bodyPr>
          <a:lstStyle>
            <a:lvl1pPr marL="0" indent="0" algn="l">
              <a:spcBef>
                <a:spcPts val="0"/>
              </a:spcBef>
              <a:buNone/>
              <a:defRPr sz="3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lvl1pPr>
              <a:defRPr baseline="0">
                <a:solidFill>
                  <a:schemeClr val="tx2"/>
                </a:solidFill>
              </a:defRPr>
            </a:lvl1pPr>
          </a:lstStyle>
          <a:p>
            <a:fld id="{C2C6F8EA-316C-41DE-B9A4-EDCC3A85ED9A}" type="datetimeFigureOut">
              <a:rPr lang="en-US" smtClean="0"/>
              <a:pPr/>
              <a:t>8/4/2024</a:t>
            </a:fld>
            <a:endParaRPr lang="en-US" dirty="0"/>
          </a:p>
        </p:txBody>
      </p:sp>
      <p:sp>
        <p:nvSpPr>
          <p:cNvPr id="5" name="Footer Placeholder 4"/>
          <p:cNvSpPr>
            <a:spLocks noGrp="1"/>
          </p:cNvSpPr>
          <p:nvPr>
            <p:ph type="ftr" sz="quarter" idx="11"/>
          </p:nvPr>
        </p:nvSpPr>
        <p:spPr/>
        <p:txBody>
          <a:bodyPr/>
          <a:lstStyle>
            <a:lvl1pPr>
              <a:defRPr baseline="0">
                <a:solidFill>
                  <a:schemeClr val="tx2"/>
                </a:solidFill>
              </a:defRPr>
            </a:lvl1pPr>
          </a:lstStyle>
          <a:p>
            <a:r>
              <a:rPr lang="en-US"/>
              <a:t>Add a footer</a:t>
            </a:r>
            <a:endParaRPr lang="en-US" dirty="0"/>
          </a:p>
        </p:txBody>
      </p:sp>
      <p:sp>
        <p:nvSpPr>
          <p:cNvPr id="6" name="Slide Number Placeholder 5"/>
          <p:cNvSpPr>
            <a:spLocks noGrp="1"/>
          </p:cNvSpPr>
          <p:nvPr>
            <p:ph type="sldNum" sz="quarter" idx="12"/>
          </p:nvPr>
        </p:nvSpPr>
        <p:spPr>
          <a:xfrm>
            <a:off x="10666412" y="6356351"/>
            <a:ext cx="609441" cy="365125"/>
          </a:xfrm>
        </p:spPr>
        <p:txBody>
          <a:bodyPr/>
          <a:lstStyle>
            <a:lvl1pPr>
              <a:defRPr baseline="0">
                <a:solidFill>
                  <a:schemeClr val="tx2"/>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381795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C2C6F8EA-316C-41DE-B9A4-EDCC3A85ED9A}" type="datetimeFigureOut">
              <a:rPr lang="en-US"/>
              <a:t>8/4/2024</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2040880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black">
          <a:xfrm>
            <a:off x="11884104" y="0"/>
            <a:ext cx="304721"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ectangle 7"/>
          <p:cNvSpPr/>
          <p:nvPr/>
        </p:nvSpPr>
        <p:spPr bwMode="ltGray">
          <a:xfrm>
            <a:off x="617143" y="0"/>
            <a:ext cx="60944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bwMode="gray">
          <a:xfrm>
            <a:off x="0" y="0"/>
            <a:ext cx="609441" cy="6858000"/>
          </a:xfrm>
          <a:prstGeom prst="rect">
            <a:avLst/>
          </a:prstGeom>
          <a:solidFill>
            <a:schemeClr val="accent1">
              <a:lumMod val="75000"/>
              <a:alpha val="8784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ectangle 9"/>
          <p:cNvSpPr/>
          <p:nvPr/>
        </p:nvSpPr>
        <p:spPr bwMode="black">
          <a:xfrm>
            <a:off x="617143" y="736219"/>
            <a:ext cx="609441" cy="609600"/>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1" name="Straight Connector 10"/>
          <p:cNvCxnSpPr/>
          <p:nvPr/>
        </p:nvCxnSpPr>
        <p:spPr bwMode="white">
          <a:xfrm>
            <a:off x="617143" y="7362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white">
          <a:xfrm>
            <a:off x="617143" y="13458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Pi"/>
          <p:cNvSpPr>
            <a:spLocks/>
          </p:cNvSpPr>
          <p:nvPr/>
        </p:nvSpPr>
        <p:spPr bwMode="white">
          <a:xfrm rot="5400000">
            <a:off x="756095" y="898102"/>
            <a:ext cx="336023" cy="294097"/>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a:p>
        </p:txBody>
      </p:sp>
      <p:cxnSp>
        <p:nvCxnSpPr>
          <p:cNvPr id="14" name="Straight Connector 13"/>
          <p:cNvCxnSpPr/>
          <p:nvPr/>
        </p:nvCxnSpPr>
        <p:spPr bwMode="white">
          <a:xfrm>
            <a:off x="617143"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599612" y="685800"/>
            <a:ext cx="1787526"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98613" y="685800"/>
            <a:ext cx="7848599"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C2C6F8EA-316C-41DE-B9A4-EDCC3A85ED9A}" type="datetimeFigureOut">
              <a:rPr lang="en-US"/>
              <a:t>8/4/2024</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612817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C2C6F8EA-316C-41DE-B9A4-EDCC3A85ED9A}" type="datetimeFigureOut">
              <a:rPr lang="en-US"/>
              <a:t>8/4/2024</a:t>
            </a:fld>
            <a:endParaRPr dirty="0"/>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2185532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9" name="Rectangle 18"/>
          <p:cNvSpPr/>
          <p:nvPr/>
        </p:nvSpPr>
        <p:spPr bwMode="black">
          <a:xfrm>
            <a:off x="11579384" y="5638800"/>
            <a:ext cx="609441" cy="121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0" name="Rectangle 19"/>
          <p:cNvSpPr/>
          <p:nvPr/>
        </p:nvSpPr>
        <p:spPr bwMode="gray">
          <a:xfrm>
            <a:off x="11274663" y="5638800"/>
            <a:ext cx="304721" cy="1219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4" name="Rectangle 23"/>
          <p:cNvSpPr/>
          <p:nvPr/>
        </p:nvSpPr>
        <p:spPr bwMode="gray">
          <a:xfrm>
            <a:off x="1216152" y="5638800"/>
            <a:ext cx="609441" cy="121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1" name="Rectangle 20"/>
          <p:cNvSpPr/>
          <p:nvPr/>
        </p:nvSpPr>
        <p:spPr bwMode="ltGray">
          <a:xfrm>
            <a:off x="0" y="5638800"/>
            <a:ext cx="12188825" cy="1219200"/>
          </a:xfrm>
          <a:prstGeom prst="rect">
            <a:avLst/>
          </a:prstGeom>
          <a:solidFill>
            <a:schemeClr val="accent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22" name="Straight Connector 21"/>
          <p:cNvCxnSpPr/>
          <p:nvPr/>
        </p:nvCxnSpPr>
        <p:spPr bwMode="white">
          <a:xfrm>
            <a:off x="11573293" y="5638800"/>
            <a:ext cx="0" cy="12192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bwMode="black">
          <a:xfrm>
            <a:off x="0" y="5643132"/>
            <a:ext cx="1216152" cy="1214868"/>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8" name="Pi"/>
          <p:cNvSpPr>
            <a:spLocks/>
          </p:cNvSpPr>
          <p:nvPr/>
        </p:nvSpPr>
        <p:spPr bwMode="white">
          <a:xfrm>
            <a:off x="276462" y="6032500"/>
            <a:ext cx="593189" cy="519176"/>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solidFill>
              <a:schemeClr val="bg1"/>
            </a:solidFill>
          </a:ln>
        </p:spPr>
        <p:txBody>
          <a:bodyPr vert="horz" wrap="square" lIns="121899" tIns="60949" rIns="121899" bIns="60949" numCol="1" anchor="t" anchorCtr="0" compatLnSpc="1">
            <a:prstTxWarp prst="textNoShape">
              <a:avLst/>
            </a:prstTxWarp>
          </a:bodyPr>
          <a:lstStyle/>
          <a:p>
            <a:endParaRPr/>
          </a:p>
        </p:txBody>
      </p:sp>
      <p:cxnSp>
        <p:nvCxnSpPr>
          <p:cNvPr id="23" name="Straight Connector 22"/>
          <p:cNvCxnSpPr/>
          <p:nvPr/>
        </p:nvCxnSpPr>
        <p:spPr bwMode="white">
          <a:xfrm>
            <a:off x="1216152" y="5638800"/>
            <a:ext cx="0" cy="12192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bwMode="black">
          <a:xfrm>
            <a:off x="11579384" y="0"/>
            <a:ext cx="609441" cy="60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7" name="Rectangle 26"/>
          <p:cNvSpPr/>
          <p:nvPr/>
        </p:nvSpPr>
        <p:spPr bwMode="gray">
          <a:xfrm>
            <a:off x="11274663" y="0"/>
            <a:ext cx="304721" cy="609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8" name="Rectangle 27"/>
          <p:cNvSpPr/>
          <p:nvPr/>
        </p:nvSpPr>
        <p:spPr bwMode="gray">
          <a:xfrm>
            <a:off x="1218883" y="0"/>
            <a:ext cx="609441" cy="60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9" name="Rectangle 28"/>
          <p:cNvSpPr/>
          <p:nvPr/>
        </p:nvSpPr>
        <p:spPr>
          <a:xfrm>
            <a:off x="-2" y="0"/>
            <a:ext cx="1218883" cy="609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30" name="Rectangle 29"/>
          <p:cNvSpPr/>
          <p:nvPr/>
        </p:nvSpPr>
        <p:spPr bwMode="ltGray">
          <a:xfrm>
            <a:off x="0" y="0"/>
            <a:ext cx="12188825" cy="609600"/>
          </a:xfrm>
          <a:prstGeom prst="rect">
            <a:avLst/>
          </a:prstGeom>
          <a:solidFill>
            <a:schemeClr val="accent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31" name="Straight Connector 30"/>
          <p:cNvCxnSpPr/>
          <p:nvPr/>
        </p:nvCxnSpPr>
        <p:spPr bwMode="white">
          <a:xfrm>
            <a:off x="11573293" y="0"/>
            <a:ext cx="0" cy="6096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bwMode="black">
          <a:xfrm>
            <a:off x="0" y="0"/>
            <a:ext cx="1216152" cy="609600"/>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33" name="Straight Connector 32"/>
          <p:cNvCxnSpPr/>
          <p:nvPr/>
        </p:nvCxnSpPr>
        <p:spPr bwMode="white">
          <a:xfrm>
            <a:off x="1218884" y="0"/>
            <a:ext cx="0" cy="6096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98613" y="1600201"/>
            <a:ext cx="8283272" cy="2654064"/>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598613" y="4259996"/>
            <a:ext cx="7264623" cy="1150203"/>
          </a:xfrm>
        </p:spPr>
        <p:txBody>
          <a:bodyPr anchor="t">
            <a:normAutofit/>
          </a:bodyPr>
          <a:lstStyle>
            <a:lvl1pPr marL="0" indent="0">
              <a:spcBef>
                <a:spcPts val="0"/>
              </a:spcBef>
              <a:buNone/>
              <a:defRPr sz="3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baseline="0">
                <a:solidFill>
                  <a:schemeClr val="tx2"/>
                </a:solidFill>
              </a:defRPr>
            </a:lvl1pPr>
          </a:lstStyle>
          <a:p>
            <a:fld id="{C2C6F8EA-316C-41DE-B9A4-EDCC3A85ED9A}" type="datetimeFigureOut">
              <a:rPr lang="en-US" smtClean="0"/>
              <a:pPr/>
              <a:t>8/4/2024</a:t>
            </a:fld>
            <a:endParaRPr lang="en-US" dirty="0"/>
          </a:p>
        </p:txBody>
      </p:sp>
      <p:sp>
        <p:nvSpPr>
          <p:cNvPr id="5" name="Footer Placeholder 4"/>
          <p:cNvSpPr>
            <a:spLocks noGrp="1"/>
          </p:cNvSpPr>
          <p:nvPr>
            <p:ph type="ftr" sz="quarter" idx="11"/>
          </p:nvPr>
        </p:nvSpPr>
        <p:spPr/>
        <p:txBody>
          <a:bodyPr/>
          <a:lstStyle>
            <a:lvl1pPr>
              <a:defRPr baseline="0">
                <a:solidFill>
                  <a:schemeClr val="tx2"/>
                </a:solidFill>
              </a:defRPr>
            </a:lvl1pPr>
          </a:lstStyle>
          <a:p>
            <a:r>
              <a:rPr lang="en-US"/>
              <a:t>Add a footer</a:t>
            </a:r>
            <a:endParaRPr lang="en-US" dirty="0"/>
          </a:p>
        </p:txBody>
      </p:sp>
      <p:sp>
        <p:nvSpPr>
          <p:cNvPr id="6" name="Slide Number Placeholder 5"/>
          <p:cNvSpPr>
            <a:spLocks noGrp="1"/>
          </p:cNvSpPr>
          <p:nvPr>
            <p:ph type="sldNum" sz="quarter" idx="12"/>
          </p:nvPr>
        </p:nvSpPr>
        <p:spPr>
          <a:xfrm>
            <a:off x="10666571" y="6356351"/>
            <a:ext cx="609441" cy="365125"/>
          </a:xfrm>
        </p:spPr>
        <p:txBody>
          <a:bodyPr/>
          <a:lstStyle>
            <a:lvl1pPr>
              <a:defRPr baseline="0">
                <a:solidFill>
                  <a:schemeClr val="tx2"/>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3234467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93436" y="1600200"/>
            <a:ext cx="4814586"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61651" y="1600200"/>
            <a:ext cx="4814586" cy="4572000"/>
          </a:xfrm>
        </p:spPr>
        <p:txBody>
          <a:bodyPr/>
          <a:lstStyle>
            <a:lvl1pPr>
              <a:defRPr sz="2800"/>
            </a:lvl1pPr>
            <a:lvl2pPr>
              <a:defRPr sz="2400"/>
            </a:lvl2pPr>
            <a:lvl3pPr>
              <a:defRPr sz="2000"/>
            </a:lvl3pPr>
            <a:lvl4pPr>
              <a:defRPr sz="1800"/>
            </a:lvl4pPr>
            <a:lvl5pPr>
              <a:defRPr sz="1800"/>
            </a:lvl5pPr>
            <a:lvl6pPr>
              <a:defRPr sz="1800" baseline="0"/>
            </a:lvl6pPr>
            <a:lvl7pPr>
              <a:defRPr sz="1800" baseline="0"/>
            </a:lvl7pPr>
            <a:lvl8pPr>
              <a:defRPr sz="1800" baseline="0"/>
            </a:lvl8pPr>
            <a:lvl9pPr>
              <a:defRPr sz="18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C2C6F8EA-316C-41DE-B9A4-EDCC3A85ED9A}" type="datetimeFigureOut">
              <a:rPr lang="en-US"/>
              <a:t>8/4/2024</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123911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93436" y="1499616"/>
            <a:ext cx="4818888" cy="938784"/>
          </a:xfrm>
        </p:spPr>
        <p:txBody>
          <a:bodyPr anchor="b">
            <a:noAutofit/>
          </a:bodyPr>
          <a:lstStyle>
            <a:lvl1pPr marL="0" indent="0">
              <a:spcBef>
                <a:spcPts val="0"/>
              </a:spcBef>
              <a:buNone/>
              <a:defRPr sz="24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93436" y="2514706"/>
            <a:ext cx="4814586" cy="365749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7349" y="1499616"/>
            <a:ext cx="4818888" cy="938784"/>
          </a:xfrm>
        </p:spPr>
        <p:txBody>
          <a:bodyPr anchor="b">
            <a:noAutofit/>
          </a:bodyPr>
          <a:lstStyle>
            <a:lvl1pPr marL="0" indent="0">
              <a:spcBef>
                <a:spcPts val="0"/>
              </a:spcBef>
              <a:buNone/>
              <a:defRPr sz="24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57349" y="2514600"/>
            <a:ext cx="4818888" cy="3655568"/>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C2C6F8EA-316C-41DE-B9A4-EDCC3A85ED9A}" type="datetimeFigureOut">
              <a:rPr lang="en-US"/>
              <a:t>8/4/2024</a:t>
            </a:fld>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9" name="Slide Number Placeholder 8"/>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2138358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C2C6F8EA-316C-41DE-B9A4-EDCC3A85ED9A}" type="datetimeFigureOut">
              <a:rPr lang="en-US"/>
              <a:t>8/4/2024</a:t>
            </a:fld>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5" name="Slide Number Placeholder 4"/>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3163578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bwMode="ltGray">
          <a:xfrm>
            <a:off x="626239" y="0"/>
            <a:ext cx="30472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6" name="Rectangle 5"/>
          <p:cNvSpPr/>
          <p:nvPr/>
        </p:nvSpPr>
        <p:spPr bwMode="gray">
          <a:xfrm>
            <a:off x="0" y="0"/>
            <a:ext cx="609441" cy="6858000"/>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cxnSp>
        <p:nvCxnSpPr>
          <p:cNvPr id="7" name="Straight Connector 6"/>
          <p:cNvCxnSpPr/>
          <p:nvPr/>
        </p:nvCxnSpPr>
        <p:spPr bwMode="white">
          <a:xfrm>
            <a:off x="617143"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bwMode="gray">
          <a:xfrm>
            <a:off x="10969942" y="0"/>
            <a:ext cx="922621" cy="6858000"/>
          </a:xfrm>
          <a:prstGeom prst="rect">
            <a:avLst/>
          </a:prstGeom>
          <a:solidFill>
            <a:schemeClr val="accent1">
              <a:lumMod val="75000"/>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bwMode="black">
          <a:xfrm>
            <a:off x="11892563" y="0"/>
            <a:ext cx="304721"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Date Placeholder 1"/>
          <p:cNvSpPr>
            <a:spLocks noGrp="1"/>
          </p:cNvSpPr>
          <p:nvPr>
            <p:ph type="dt" sz="half" idx="10"/>
          </p:nvPr>
        </p:nvSpPr>
        <p:spPr/>
        <p:txBody>
          <a:bodyPr/>
          <a:lstStyle/>
          <a:p>
            <a:fld id="{C2C6F8EA-316C-41DE-B9A4-EDCC3A85ED9A}" type="datetimeFigureOut">
              <a:rPr lang="en-US"/>
              <a:t>8/4/2024</a:t>
            </a:fld>
            <a:endParaRPr/>
          </a:p>
        </p:txBody>
      </p:sp>
      <p:sp>
        <p:nvSpPr>
          <p:cNvPr id="3" name="Footer Placeholder 2"/>
          <p:cNvSpPr>
            <a:spLocks noGrp="1"/>
          </p:cNvSpPr>
          <p:nvPr>
            <p:ph type="ftr" sz="quarter" idx="11"/>
          </p:nvPr>
        </p:nvSpPr>
        <p:spPr/>
        <p:txBody>
          <a:bodyPr/>
          <a:lstStyle/>
          <a:p>
            <a:r>
              <a:rPr lang="en-US" dirty="0"/>
              <a:t>Add a footer</a:t>
            </a:r>
            <a:endParaRPr dirty="0"/>
          </a:p>
        </p:txBody>
      </p:sp>
      <p:sp>
        <p:nvSpPr>
          <p:cNvPr id="4" name="Slide Number Placeholder 3"/>
          <p:cNvSpPr>
            <a:spLocks noGrp="1"/>
          </p:cNvSpPr>
          <p:nvPr>
            <p:ph type="sldNum" sz="quarter" idx="12"/>
          </p:nvPr>
        </p:nvSpPr>
        <p:spPr/>
        <p:txBody>
          <a:bodyPr/>
          <a:lstStyle>
            <a:lvl1pPr>
              <a:defRPr>
                <a:solidFill>
                  <a:schemeClr val="bg1"/>
                </a:solidFill>
              </a:defRPr>
            </a:lvl1pPr>
          </a:lstStyle>
          <a:p>
            <a:fld id="{7DC1BBB0-96F0-4077-A278-0F3FB5C104D3}" type="slidenum">
              <a:rPr/>
              <a:pPr/>
              <a:t>‹#›</a:t>
            </a:fld>
            <a:endParaRPr/>
          </a:p>
        </p:txBody>
      </p:sp>
    </p:spTree>
    <p:extLst>
      <p:ext uri="{BB962C8B-B14F-4D97-AF65-F5344CB8AC3E}">
        <p14:creationId xmlns:p14="http://schemas.microsoft.com/office/powerpoint/2010/main" val="17838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bwMode="gray">
          <a:xfrm>
            <a:off x="621792" y="0"/>
            <a:ext cx="4147717"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bwMode="ltGray">
          <a:xfrm>
            <a:off x="0" y="0"/>
            <a:ext cx="609441" cy="6858000"/>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cxnSp>
        <p:nvCxnSpPr>
          <p:cNvPr id="10" name="Straight Connector 9"/>
          <p:cNvCxnSpPr/>
          <p:nvPr/>
        </p:nvCxnSpPr>
        <p:spPr bwMode="white">
          <a:xfrm>
            <a:off x="621792"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bwMode="gray">
          <a:xfrm>
            <a:off x="11884104" y="0"/>
            <a:ext cx="30472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title"/>
          </p:nvPr>
        </p:nvSpPr>
        <p:spPr bwMode="white">
          <a:xfrm>
            <a:off x="1074240" y="381000"/>
            <a:ext cx="3293422" cy="1371600"/>
          </a:xfrm>
        </p:spPr>
        <p:txBody>
          <a:bodyPr anchor="b">
            <a:normAutofit/>
          </a:bodyPr>
          <a:lstStyle>
            <a:lvl1pPr algn="l">
              <a:defRPr sz="2800" b="0" cap="all" baseline="0">
                <a:solidFill>
                  <a:schemeClr val="bg1"/>
                </a:solidFill>
              </a:defRPr>
            </a:lvl1pPr>
          </a:lstStyle>
          <a:p>
            <a:r>
              <a:rPr lang="en-US"/>
              <a:t>Click to edit Master title style</a:t>
            </a:r>
            <a:endParaRPr/>
          </a:p>
        </p:txBody>
      </p:sp>
      <p:sp>
        <p:nvSpPr>
          <p:cNvPr id="3" name="Content Placeholder 2"/>
          <p:cNvSpPr>
            <a:spLocks noGrp="1"/>
          </p:cNvSpPr>
          <p:nvPr>
            <p:ph idx="1"/>
          </p:nvPr>
        </p:nvSpPr>
        <p:spPr>
          <a:xfrm>
            <a:off x="5180251" y="482600"/>
            <a:ext cx="6195986" cy="5689600"/>
          </a:xfrm>
        </p:spPr>
        <p:txBody>
          <a:bodyPr>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baseline="0"/>
            </a:lvl8pPr>
            <a:lvl9pPr>
              <a:defRPr sz="18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bwMode="white">
          <a:xfrm>
            <a:off x="1074240" y="1828800"/>
            <a:ext cx="3293422" cy="4343400"/>
          </a:xfrm>
        </p:spPr>
        <p:txBody>
          <a:bodyPr>
            <a:normAutofit/>
          </a:bodyPr>
          <a:lstStyle>
            <a:lvl1pPr marL="0" indent="0">
              <a:buNone/>
              <a:defRPr sz="20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2C6F8EA-316C-41DE-B9A4-EDCC3A85ED9A}" type="datetimeFigureOut">
              <a:rPr lang="en-US"/>
              <a:t>8/4/2024</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351804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bwMode="gray">
          <a:xfrm>
            <a:off x="0" y="0"/>
            <a:ext cx="609441" cy="6858000"/>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ectangle 7"/>
          <p:cNvSpPr/>
          <p:nvPr/>
        </p:nvSpPr>
        <p:spPr bwMode="black">
          <a:xfrm>
            <a:off x="11884104" y="0"/>
            <a:ext cx="30472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bwMode="ltGray">
          <a:xfrm>
            <a:off x="4875530" y="0"/>
            <a:ext cx="7017034"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title"/>
          </p:nvPr>
        </p:nvSpPr>
        <p:spPr>
          <a:xfrm>
            <a:off x="1074240" y="381000"/>
            <a:ext cx="3293422" cy="1371600"/>
          </a:xfrm>
        </p:spPr>
        <p:txBody>
          <a:bodyPr anchor="b">
            <a:normAutofit/>
          </a:bodyPr>
          <a:lstStyle>
            <a:lvl1pPr algn="l">
              <a:defRPr sz="2800" b="0" cap="all" baseline="0">
                <a:solidFill>
                  <a:schemeClr val="tx1">
                    <a:lumMod val="75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bwMode="auto">
          <a:xfrm>
            <a:off x="5180251" y="482600"/>
            <a:ext cx="6195986" cy="5689600"/>
          </a:xfrm>
          <a:ln w="19050">
            <a:solidFill>
              <a:schemeClr val="bg1"/>
            </a:solidFill>
          </a:ln>
        </p:spPr>
        <p:txBody>
          <a:bodyPr>
            <a:normAutofit/>
          </a:bodyPr>
          <a:lstStyle>
            <a:lvl1pPr marL="0" indent="0">
              <a:buNone/>
              <a:defRPr sz="2800" baseline="0">
                <a:solidFill>
                  <a:schemeClr val="tx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1074240" y="1828800"/>
            <a:ext cx="3293422" cy="4343400"/>
          </a:xfrm>
        </p:spPr>
        <p:txBody>
          <a:bodyPr>
            <a:normAutofit/>
          </a:bodyPr>
          <a:lstStyle>
            <a:lvl1pPr marL="0" indent="0">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baseline="0">
                <a:solidFill>
                  <a:schemeClr val="tx2"/>
                </a:solidFill>
              </a:defRPr>
            </a:lvl1pPr>
          </a:lstStyle>
          <a:p>
            <a:fld id="{C2C6F8EA-316C-41DE-B9A4-EDCC3A85ED9A}" type="datetimeFigureOut">
              <a:rPr lang="en-US" smtClean="0"/>
              <a:pPr/>
              <a:t>8/4/2024</a:t>
            </a:fld>
            <a:endParaRPr lang="en-US" dirty="0"/>
          </a:p>
        </p:txBody>
      </p:sp>
      <p:sp>
        <p:nvSpPr>
          <p:cNvPr id="6" name="Footer Placeholder 5"/>
          <p:cNvSpPr>
            <a:spLocks noGrp="1"/>
          </p:cNvSpPr>
          <p:nvPr>
            <p:ph type="ftr" sz="quarter" idx="11"/>
          </p:nvPr>
        </p:nvSpPr>
        <p:spPr/>
        <p:txBody>
          <a:bodyPr/>
          <a:lstStyle>
            <a:lvl1pPr>
              <a:defRPr baseline="0">
                <a:solidFill>
                  <a:schemeClr val="tx2"/>
                </a:solidFill>
              </a:defRPr>
            </a:lvl1pPr>
          </a:lstStyle>
          <a:p>
            <a:r>
              <a:rPr lang="en-US"/>
              <a:t>Add a footer</a:t>
            </a:r>
            <a:endParaRPr lang="en-US" dirty="0"/>
          </a:p>
        </p:txBody>
      </p:sp>
      <p:sp>
        <p:nvSpPr>
          <p:cNvPr id="7" name="Slide Number Placeholder 6"/>
          <p:cNvSpPr>
            <a:spLocks noGrp="1"/>
          </p:cNvSpPr>
          <p:nvPr>
            <p:ph type="sldNum" sz="quarter" idx="12"/>
          </p:nvPr>
        </p:nvSpPr>
        <p:spPr/>
        <p:txBody>
          <a:bodyPr/>
          <a:lstStyle>
            <a:lvl1pPr>
              <a:defRPr baseline="0">
                <a:solidFill>
                  <a:schemeClr val="tx2"/>
                </a:solidFill>
              </a:defRPr>
            </a:lvl1pPr>
          </a:lstStyle>
          <a:p>
            <a:fld id="{7DC1BBB0-96F0-4077-A278-0F3FB5C104D3}" type="slidenum">
              <a:rPr lang="en-US" smtClean="0"/>
              <a:pPr/>
              <a:t>‹#›</a:t>
            </a:fld>
            <a:endParaRPr lang="en-US"/>
          </a:p>
        </p:txBody>
      </p:sp>
      <p:cxnSp>
        <p:nvCxnSpPr>
          <p:cNvPr id="10" name="Straight Connector 9"/>
          <p:cNvCxnSpPr/>
          <p:nvPr/>
        </p:nvCxnSpPr>
        <p:spPr bwMode="white">
          <a:xfrm>
            <a:off x="11879867"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900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bwMode="gray">
          <a:xfrm>
            <a:off x="11884104" y="0"/>
            <a:ext cx="304721"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ectangle 7"/>
          <p:cNvSpPr/>
          <p:nvPr/>
        </p:nvSpPr>
        <p:spPr bwMode="ltGray">
          <a:xfrm>
            <a:off x="617143" y="0"/>
            <a:ext cx="60944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bwMode="gray">
          <a:xfrm>
            <a:off x="0" y="0"/>
            <a:ext cx="609441" cy="6858000"/>
          </a:xfrm>
          <a:prstGeom prst="rect">
            <a:avLst/>
          </a:prstGeom>
          <a:solidFill>
            <a:schemeClr val="accent1">
              <a:lumMod val="75000"/>
              <a:alpha val="8784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3" name="Rectangle 12"/>
          <p:cNvSpPr/>
          <p:nvPr/>
        </p:nvSpPr>
        <p:spPr bwMode="black">
          <a:xfrm>
            <a:off x="617143" y="736219"/>
            <a:ext cx="609441" cy="609600"/>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4" name="Straight Connector 13"/>
          <p:cNvCxnSpPr/>
          <p:nvPr/>
        </p:nvCxnSpPr>
        <p:spPr bwMode="white">
          <a:xfrm>
            <a:off x="617143" y="7362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white">
          <a:xfrm>
            <a:off x="617143" y="13458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Pi"/>
          <p:cNvSpPr>
            <a:spLocks/>
          </p:cNvSpPr>
          <p:nvPr/>
        </p:nvSpPr>
        <p:spPr bwMode="white">
          <a:xfrm>
            <a:off x="756095" y="898102"/>
            <a:ext cx="336023" cy="294097"/>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a:p>
        </p:txBody>
      </p:sp>
      <p:cxnSp>
        <p:nvCxnSpPr>
          <p:cNvPr id="16" name="Straight Connector 15"/>
          <p:cNvCxnSpPr/>
          <p:nvPr/>
        </p:nvCxnSpPr>
        <p:spPr bwMode="white">
          <a:xfrm>
            <a:off x="617143"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593436" y="177800"/>
            <a:ext cx="9782801" cy="1239837"/>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93436" y="1600200"/>
            <a:ext cx="9782801" cy="45720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5180250" y="6356351"/>
            <a:ext cx="1218883" cy="365125"/>
          </a:xfrm>
          <a:prstGeom prst="rect">
            <a:avLst/>
          </a:prstGeom>
        </p:spPr>
        <p:txBody>
          <a:bodyPr vert="horz" lIns="91440" tIns="45720" rIns="91440" bIns="45720" rtlCol="0" anchor="ctr"/>
          <a:lstStyle>
            <a:lvl1pPr algn="l">
              <a:defRPr sz="1200" cap="all" baseline="0">
                <a:solidFill>
                  <a:schemeClr val="tx1"/>
                </a:solidFill>
              </a:defRPr>
            </a:lvl1pPr>
          </a:lstStyle>
          <a:p>
            <a:fld id="{C2C6F8EA-316C-41DE-B9A4-EDCC3A85ED9A}" type="datetimeFigureOut">
              <a:rPr lang="en-US" smtClean="0"/>
              <a:pPr/>
              <a:t>8/4/2024</a:t>
            </a:fld>
            <a:endParaRPr lang="en-US" dirty="0"/>
          </a:p>
        </p:txBody>
      </p:sp>
      <p:sp>
        <p:nvSpPr>
          <p:cNvPr id="5" name="Footer Placeholder 4"/>
          <p:cNvSpPr>
            <a:spLocks noGrp="1"/>
          </p:cNvSpPr>
          <p:nvPr>
            <p:ph type="ftr" sz="quarter" idx="3"/>
          </p:nvPr>
        </p:nvSpPr>
        <p:spPr>
          <a:xfrm>
            <a:off x="6595933" y="6356351"/>
            <a:ext cx="3974065" cy="365125"/>
          </a:xfrm>
          <a:prstGeom prst="rect">
            <a:avLst/>
          </a:prstGeom>
        </p:spPr>
        <p:txBody>
          <a:bodyPr vert="horz" lIns="91440" tIns="45720" rIns="91440" bIns="45720" rtlCol="0" anchor="ctr"/>
          <a:lstStyle>
            <a:lvl1pPr algn="ctr">
              <a:defRPr sz="1200" cap="all" baseline="0">
                <a:solidFill>
                  <a:schemeClr val="tx1"/>
                </a:solidFill>
              </a:defRPr>
            </a:lvl1pPr>
          </a:lstStyle>
          <a:p>
            <a:r>
              <a:rPr lang="en-US"/>
              <a:t>Add a footer</a:t>
            </a:r>
            <a:endParaRPr lang="en-US" dirty="0"/>
          </a:p>
        </p:txBody>
      </p:sp>
      <p:sp>
        <p:nvSpPr>
          <p:cNvPr id="6" name="Slide Number Placeholder 5"/>
          <p:cNvSpPr>
            <a:spLocks noGrp="1"/>
          </p:cNvSpPr>
          <p:nvPr>
            <p:ph type="sldNum" sz="quarter" idx="4"/>
          </p:nvPr>
        </p:nvSpPr>
        <p:spPr>
          <a:xfrm>
            <a:off x="10766796" y="6356351"/>
            <a:ext cx="609441" cy="365125"/>
          </a:xfrm>
          <a:prstGeom prst="rect">
            <a:avLst/>
          </a:prstGeom>
        </p:spPr>
        <p:txBody>
          <a:bodyPr vert="horz" lIns="91440" tIns="45720" rIns="91440" bIns="45720" rtlCol="0" anchor="ctr"/>
          <a:lstStyle>
            <a:lvl1pPr algn="r">
              <a:defRPr sz="1200" cap="all" baseline="0">
                <a:solidFill>
                  <a:schemeClr val="tx1"/>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20543223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tx1">
              <a:lumMod val="75000"/>
            </a:schemeClr>
          </a:solidFill>
          <a:latin typeface="+mj-lt"/>
          <a:ea typeface="+mj-ea"/>
          <a:cs typeface="+mj-cs"/>
        </a:defRPr>
      </a:lvl1pPr>
    </p:titleStyle>
    <p:body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17/06/relationships/model3d" Target="../media/model3d2.glb"/></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909836" y="1700808"/>
            <a:ext cx="11278989" cy="1728192"/>
          </a:xfrm>
        </p:spPr>
        <p:txBody>
          <a:bodyPr>
            <a:normAutofit/>
          </a:bodyPr>
          <a:lstStyle/>
          <a:p>
            <a:r>
              <a:rPr lang="en-US" sz="4400" b="1" dirty="0">
                <a:latin typeface="Times New Roman" panose="02020603050405020304" pitchFamily="18" charset="0"/>
                <a:cs typeface="Times New Roman" panose="02020603050405020304" pitchFamily="18" charset="0"/>
              </a:rPr>
              <a:t>        COMPUTER</a:t>
            </a:r>
            <a:r>
              <a:rPr lang="en-US" sz="4000" b="1"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LABORATORY</a:t>
            </a:r>
            <a:br>
              <a:rPr lang="en-US" sz="4400" b="1" dirty="0">
                <a:latin typeface="Times New Roman" panose="02020603050405020304" pitchFamily="18" charset="0"/>
                <a:cs typeface="Times New Roman" panose="02020603050405020304" pitchFamily="18" charset="0"/>
              </a:rPr>
            </a:br>
            <a:r>
              <a:rPr lang="en-US" sz="4000" b="1"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MANAGEMENT  SYSTEM</a:t>
            </a:r>
          </a:p>
        </p:txBody>
      </p:sp>
      <p:sp>
        <p:nvSpPr>
          <p:cNvPr id="3" name="Subtitle 2"/>
          <p:cNvSpPr>
            <a:spLocks noGrp="1"/>
          </p:cNvSpPr>
          <p:nvPr>
            <p:ph type="subTitle" idx="4294967295"/>
          </p:nvPr>
        </p:nvSpPr>
        <p:spPr>
          <a:xfrm>
            <a:off x="5806380" y="4221088"/>
            <a:ext cx="6382445" cy="1872208"/>
          </a:xfrm>
        </p:spPr>
        <p:txBody>
          <a:bodyPr>
            <a:normAutofit/>
          </a:bodyPr>
          <a:lstStyle/>
          <a:p>
            <a:pPr marL="0" indent="0">
              <a:lnSpc>
                <a:spcPct val="110000"/>
              </a:lnSpc>
              <a:buNone/>
            </a:pPr>
            <a:r>
              <a:rPr lang="en-US" sz="2400" dirty="0">
                <a:latin typeface="Times New Roman" panose="02020603050405020304" pitchFamily="18" charset="0"/>
                <a:cs typeface="Times New Roman" panose="02020603050405020304" pitchFamily="18" charset="0"/>
              </a:rPr>
              <a:t>By</a:t>
            </a:r>
          </a:p>
          <a:p>
            <a:pPr marL="0" indent="0">
              <a:lnSpc>
                <a:spcPct val="110000"/>
              </a:lnSpc>
              <a:buNone/>
            </a:pPr>
            <a:r>
              <a:rPr lang="en-US" sz="2400" dirty="0">
                <a:latin typeface="Times New Roman" panose="02020603050405020304" pitchFamily="18" charset="0"/>
                <a:cs typeface="Times New Roman" panose="02020603050405020304" pitchFamily="18" charset="0"/>
              </a:rPr>
              <a:t>Aniruddha Lagad</a:t>
            </a:r>
          </a:p>
          <a:p>
            <a:pPr marL="0" indent="0">
              <a:lnSpc>
                <a:spcPct val="110000"/>
              </a:lnSpc>
              <a:buNone/>
            </a:pPr>
            <a:r>
              <a:rPr lang="en-US" sz="2400" dirty="0">
                <a:latin typeface="Times New Roman" panose="02020603050405020304" pitchFamily="18" charset="0"/>
                <a:cs typeface="Times New Roman" panose="02020603050405020304" pitchFamily="18" charset="0"/>
              </a:rPr>
              <a:t>Sachitanand Ghule</a:t>
            </a:r>
          </a:p>
        </p:txBody>
      </p:sp>
      <mc:AlternateContent xmlns:mc="http://schemas.openxmlformats.org/markup-compatibility/2006">
        <mc:Choice xmlns:am3d="http://schemas.microsoft.com/office/drawing/2017/model3d" Requires="am3d">
          <p:graphicFrame>
            <p:nvGraphicFramePr>
              <p:cNvPr id="20" name="3D Model 19" descr="Desktop Computer">
                <a:extLst>
                  <a:ext uri="{FF2B5EF4-FFF2-40B4-BE49-F238E27FC236}">
                    <a16:creationId xmlns:a16="http://schemas.microsoft.com/office/drawing/2014/main" id="{AC9F7824-2B64-7787-4D4C-C4570CE38C62}"/>
                  </a:ext>
                </a:extLst>
              </p:cNvPr>
              <p:cNvGraphicFramePr/>
              <p:nvPr>
                <p:extLst>
                  <p:ext uri="{D42A27DB-BD31-4B8C-83A1-F6EECF244321}">
                    <p14:modId xmlns:p14="http://schemas.microsoft.com/office/powerpoint/2010/main" val="2924041492"/>
                  </p:ext>
                </p:extLst>
              </p:nvPr>
            </p:nvGraphicFramePr>
            <p:xfrm>
              <a:off x="3934172" y="407351"/>
              <a:ext cx="3744416" cy="1149441"/>
            </p:xfrm>
            <a:graphic>
              <a:graphicData uri="http://schemas.microsoft.com/office/drawing/2017/model3d">
                <am3d:model3d r:embed="rId2">
                  <am3d:spPr>
                    <a:xfrm>
                      <a:off x="0" y="0"/>
                      <a:ext cx="3744416" cy="1149441"/>
                    </a:xfrm>
                    <a:prstGeom prst="rect">
                      <a:avLst/>
                    </a:prstGeom>
                  </am3d:spPr>
                  <am3d:camera>
                    <am3d:pos x="0" y="0" z="56750500"/>
                    <am3d:up dx="0" dy="36000000" dz="0"/>
                    <am3d:lookAt x="0" y="0" z="0"/>
                    <am3d:perspective fov="2700000"/>
                  </am3d:camera>
                  <am3d:trans>
                    <am3d:meterPerModelUnit n="816613" d="1000000"/>
                    <am3d:preTrans dx="1810862" dy="-8491044" dz="-1525148"/>
                    <am3d:scale>
                      <am3d:sx n="1000000" d="1000000"/>
                      <am3d:sy n="1000000" d="1000000"/>
                      <am3d:sz n="1000000" d="1000000"/>
                    </am3d:scale>
                    <am3d:rot/>
                    <am3d:postTrans dx="0" dy="0" dz="0"/>
                  </am3d:trans>
                  <am3d:raster rName="Office3DRenderer" rVer="16.0.8326">
                    <am3d:blip r:embed="rId3"/>
                  </am3d:raster>
                  <am3d:objViewport viewportSz="269421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descr="Desktop Computer">
                <a:extLst>
                  <a:ext uri="{FF2B5EF4-FFF2-40B4-BE49-F238E27FC236}">
                    <a16:creationId xmlns:a16="http://schemas.microsoft.com/office/drawing/2014/main" id="{AC9F7824-2B64-7787-4D4C-C4570CE38C62}"/>
                  </a:ext>
                </a:extLst>
              </p:cNvPr>
              <p:cNvPicPr>
                <a:picLocks noGrp="1" noRot="1" noChangeAspect="1" noMove="1" noResize="1" noEditPoints="1" noAdjustHandles="1" noChangeArrowheads="1" noChangeShapeType="1" noCrop="1"/>
              </p:cNvPicPr>
              <p:nvPr/>
            </p:nvPicPr>
            <p:blipFill>
              <a:blip r:embed="rId3"/>
              <a:stretch>
                <a:fillRect/>
              </a:stretch>
            </p:blipFill>
            <p:spPr>
              <a:xfrm>
                <a:off x="3934172" y="407351"/>
                <a:ext cx="3744416" cy="114944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2" name="3D Model 21" descr="Laptop Computer">
                <a:extLst>
                  <a:ext uri="{FF2B5EF4-FFF2-40B4-BE49-F238E27FC236}">
                    <a16:creationId xmlns:a16="http://schemas.microsoft.com/office/drawing/2014/main" id="{00E1F7B4-A784-9CA7-1119-CB79B542BC76}"/>
                  </a:ext>
                </a:extLst>
              </p:cNvPr>
              <p:cNvGraphicFramePr/>
              <p:nvPr>
                <p:extLst>
                  <p:ext uri="{D42A27DB-BD31-4B8C-83A1-F6EECF244321}">
                    <p14:modId xmlns:p14="http://schemas.microsoft.com/office/powerpoint/2010/main" val="687964398"/>
                  </p:ext>
                </p:extLst>
              </p:nvPr>
            </p:nvGraphicFramePr>
            <p:xfrm>
              <a:off x="1197868" y="4941168"/>
              <a:ext cx="1728192" cy="1512168"/>
            </p:xfrm>
            <a:graphic>
              <a:graphicData uri="http://schemas.microsoft.com/office/drawing/2017/model3d">
                <am3d:model3d r:embed="rId4">
                  <am3d:spPr>
                    <a:xfrm>
                      <a:off x="0" y="0"/>
                      <a:ext cx="1728192" cy="1512168"/>
                    </a:xfrm>
                    <a:prstGeom prst="rect">
                      <a:avLst/>
                    </a:prstGeom>
                  </am3d:spPr>
                  <am3d:camera>
                    <am3d:pos x="0" y="0" z="65422519"/>
                    <am3d:up dx="0" dy="36000000" dz="0"/>
                    <am3d:lookAt x="0" y="0" z="0"/>
                    <am3d:perspective fov="2700000"/>
                  </am3d:camera>
                  <am3d:trans>
                    <am3d:meterPerModelUnit n="3145800" d="1000000"/>
                    <am3d:preTrans dx="-543" dy="-12469323" dz="2456955"/>
                    <am3d:scale>
                      <am3d:sx n="1000000" d="1000000"/>
                      <am3d:sy n="1000000" d="1000000"/>
                      <am3d:sz n="1000000" d="1000000"/>
                    </am3d:scale>
                    <am3d:rot/>
                    <am3d:postTrans dx="0" dy="0" dz="0"/>
                  </am3d:trans>
                  <am3d:raster rName="Office3DRenderer" rVer="16.0.8326">
                    <am3d:blip r:embed="rId5"/>
                  </am3d:raster>
                  <am3d:objViewport viewportSz="211799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2" name="3D Model 21" descr="Laptop Computer">
                <a:extLst>
                  <a:ext uri="{FF2B5EF4-FFF2-40B4-BE49-F238E27FC236}">
                    <a16:creationId xmlns:a16="http://schemas.microsoft.com/office/drawing/2014/main" id="{00E1F7B4-A784-9CA7-1119-CB79B542BC76}"/>
                  </a:ext>
                </a:extLst>
              </p:cNvPr>
              <p:cNvPicPr>
                <a:picLocks noGrp="1" noRot="1" noChangeAspect="1" noMove="1" noResize="1" noEditPoints="1" noAdjustHandles="1" noChangeArrowheads="1" noChangeShapeType="1" noCrop="1"/>
              </p:cNvPicPr>
              <p:nvPr/>
            </p:nvPicPr>
            <p:blipFill>
              <a:blip r:embed="rId5"/>
              <a:stretch>
                <a:fillRect/>
              </a:stretch>
            </p:blipFill>
            <p:spPr>
              <a:xfrm>
                <a:off x="1197868" y="4941168"/>
                <a:ext cx="1728192" cy="1512168"/>
              </a:xfrm>
              <a:prstGeom prst="rect">
                <a:avLst/>
              </a:prstGeom>
            </p:spPr>
          </p:pic>
        </mc:Fallback>
      </mc:AlternateContent>
    </p:spTree>
    <p:extLst>
      <p:ext uri="{BB962C8B-B14F-4D97-AF65-F5344CB8AC3E}">
        <p14:creationId xmlns:p14="http://schemas.microsoft.com/office/powerpoint/2010/main" val="506761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718148" y="188640"/>
            <a:ext cx="3888432" cy="504056"/>
          </a:xfrm>
        </p:spPr>
        <p:txBody>
          <a:bodyPr>
            <a:noAutofit/>
          </a:bodyPr>
          <a:lstStyle/>
          <a:p>
            <a:r>
              <a:rPr lang="en-US" sz="2800" b="1" dirty="0">
                <a:latin typeface="Times New Roman" panose="02020603050405020304" pitchFamily="18" charset="0"/>
                <a:cs typeface="Times New Roman" panose="02020603050405020304" pitchFamily="18" charset="0"/>
              </a:rPr>
              <a:t>               Conclusion</a:t>
            </a:r>
          </a:p>
        </p:txBody>
      </p:sp>
      <p:sp>
        <p:nvSpPr>
          <p:cNvPr id="3" name="Content Placeholder 13">
            <a:extLst>
              <a:ext uri="{FF2B5EF4-FFF2-40B4-BE49-F238E27FC236}">
                <a16:creationId xmlns:a16="http://schemas.microsoft.com/office/drawing/2014/main" id="{E71EF286-5653-05A4-B5C7-EC258725FB7C}"/>
              </a:ext>
            </a:extLst>
          </p:cNvPr>
          <p:cNvSpPr txBox="1">
            <a:spLocks/>
          </p:cNvSpPr>
          <p:nvPr/>
        </p:nvSpPr>
        <p:spPr>
          <a:xfrm>
            <a:off x="1125860" y="764704"/>
            <a:ext cx="9721080" cy="5256584"/>
          </a:xfrm>
          <a:prstGeom prst="rect">
            <a:avLst/>
          </a:prstGeom>
        </p:spPr>
        <p:txBody>
          <a:bodyPr vert="horz" lIns="91440" tIns="45720" rIns="91440" bIns="45720" rtlCol="0">
            <a:no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0" indent="0">
              <a:buNone/>
            </a:pPr>
            <a:endParaRPr lang="en-US" sz="1800" dirty="0">
              <a:solidFill>
                <a:schemeClr val="tx2"/>
              </a:solidFill>
              <a:latin typeface="Times New Roman" panose="02020603050405020304" pitchFamily="18" charset="0"/>
              <a:cs typeface="Times New Roman" panose="02020603050405020304" pitchFamily="18" charset="0"/>
            </a:endParaRPr>
          </a:p>
          <a:p>
            <a:pPr marL="0" indent="0">
              <a:buNone/>
            </a:pPr>
            <a:r>
              <a:rPr lang="en-US" sz="1800" dirty="0">
                <a:solidFill>
                  <a:schemeClr val="tx2"/>
                </a:solidFill>
                <a:latin typeface="Times New Roman" panose="02020603050405020304" pitchFamily="18" charset="0"/>
                <a:cs typeface="Times New Roman" panose="02020603050405020304" pitchFamily="18" charset="0"/>
              </a:rPr>
              <a:t>In conclusion, the Computer Laboratory Management System (CLMS) project represents a significant step forward in optimizing the management and utilization of resources within educational institutions. Through the development and implementation of this system, several key objectives have been achieved, including facilitating efficient scheduling of practical sessions, lab availability etc.</a:t>
            </a:r>
          </a:p>
          <a:p>
            <a:pPr marL="0" indent="0">
              <a:buNone/>
            </a:pPr>
            <a:r>
              <a:rPr lang="en-US" sz="1800" dirty="0">
                <a:solidFill>
                  <a:schemeClr val="tx2"/>
                </a:solidFill>
                <a:latin typeface="Times New Roman" panose="02020603050405020304" pitchFamily="18" charset="0"/>
                <a:cs typeface="Times New Roman" panose="02020603050405020304" pitchFamily="18" charset="0"/>
              </a:rPr>
              <a:t>The CLMS project offers a user-friendly interface that streamlines administrative tasks for both students and teachers, enhancing overall productivity and organization. By centralizing information related to laboratory schedules, assignments, and equipment availability, the system promotes transparency and accountability, ultimately contributing to a more effective learning environment.</a:t>
            </a:r>
          </a:p>
          <a:p>
            <a:pPr marL="0" indent="0">
              <a:buNone/>
            </a:pPr>
            <a:r>
              <a:rPr lang="en-US" sz="1800" dirty="0">
                <a:solidFill>
                  <a:schemeClr val="tx2"/>
                </a:solidFill>
                <a:latin typeface="Times New Roman" panose="02020603050405020304" pitchFamily="18" charset="0"/>
                <a:cs typeface="Times New Roman" panose="02020603050405020304" pitchFamily="18" charset="0"/>
              </a:rPr>
              <a:t>While the CLMS project has made significant strides in addressing the challenges associated with laboratory management, there is room for further refinement and enhancement. Future iterations of the system could focus on incorporating advanced analytics capabilities, improving scalability, and enhancing security measures to ensure data integrity and confidentiality.</a:t>
            </a:r>
          </a:p>
          <a:p>
            <a:pPr marL="0" indent="0">
              <a:buNone/>
            </a:pPr>
            <a:r>
              <a:rPr lang="en-US" sz="1800" dirty="0">
                <a:solidFill>
                  <a:schemeClr val="tx2"/>
                </a:solidFill>
                <a:latin typeface="Times New Roman" panose="02020603050405020304" pitchFamily="18" charset="0"/>
                <a:cs typeface="Times New Roman" panose="02020603050405020304" pitchFamily="18" charset="0"/>
              </a:rPr>
              <a:t>Overall, the CLMS project serves as a valuable tool for educational institutions seeking to optimize resource allocation, improve operational efficiency, and enhance the overall learning experience for students and educators alike. With continued support and investment, the CLMS project has the potential to evolve into a cornerstone of laboratory management in educational settings.</a:t>
            </a:r>
          </a:p>
          <a:p>
            <a:pPr marL="0" indent="0">
              <a:buNone/>
            </a:pPr>
            <a:endParaRPr lang="en-US" sz="18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4150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Beveled 5">
            <a:extLst>
              <a:ext uri="{FF2B5EF4-FFF2-40B4-BE49-F238E27FC236}">
                <a16:creationId xmlns:a16="http://schemas.microsoft.com/office/drawing/2014/main" id="{F79F580E-C5F3-8665-B497-CD791915CA09}"/>
              </a:ext>
            </a:extLst>
          </p:cNvPr>
          <p:cNvSpPr/>
          <p:nvPr/>
        </p:nvSpPr>
        <p:spPr>
          <a:xfrm>
            <a:off x="4222204" y="2204864"/>
            <a:ext cx="3600400" cy="864096"/>
          </a:xfrm>
          <a:prstGeom prst="beve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2"/>
                </a:solidFill>
                <a:latin typeface="Algerian" panose="04020705040A02060702" pitchFamily="82" charset="0"/>
              </a:rPr>
              <a:t>Thank You!!!</a:t>
            </a:r>
            <a:endParaRPr lang="en-IN" sz="2800" b="1" dirty="0">
              <a:solidFill>
                <a:schemeClr val="tx2"/>
              </a:solidFill>
              <a:latin typeface="Algerian" panose="04020705040A02060702" pitchFamily="82" charset="0"/>
            </a:endParaRPr>
          </a:p>
        </p:txBody>
      </p:sp>
      <p:sp>
        <p:nvSpPr>
          <p:cNvPr id="8" name="TextBox 7">
            <a:extLst>
              <a:ext uri="{FF2B5EF4-FFF2-40B4-BE49-F238E27FC236}">
                <a16:creationId xmlns:a16="http://schemas.microsoft.com/office/drawing/2014/main" id="{3F021908-EAB5-F974-D3EF-437DF285460A}"/>
              </a:ext>
            </a:extLst>
          </p:cNvPr>
          <p:cNvSpPr txBox="1"/>
          <p:nvPr/>
        </p:nvSpPr>
        <p:spPr>
          <a:xfrm>
            <a:off x="1413892" y="3933056"/>
            <a:ext cx="3528393" cy="1477328"/>
          </a:xfrm>
          <a:prstGeom prst="rect">
            <a:avLst/>
          </a:prstGeom>
          <a:noFill/>
        </p:spPr>
        <p:txBody>
          <a:bodyPr wrap="square">
            <a:spAutoFit/>
          </a:bodyPr>
          <a:lstStyle/>
          <a:p>
            <a:r>
              <a:rPr lang="en-US" dirty="0">
                <a:solidFill>
                  <a:schemeClr val="tx2"/>
                </a:solidFill>
                <a:latin typeface="Times New Roman" panose="02020603050405020304" pitchFamily="18" charset="0"/>
                <a:cs typeface="Times New Roman" panose="02020603050405020304" pitchFamily="18" charset="0"/>
              </a:rPr>
              <a:t>Aniruddha Lagad</a:t>
            </a:r>
          </a:p>
          <a:p>
            <a:r>
              <a:rPr lang="en-US" dirty="0">
                <a:solidFill>
                  <a:schemeClr val="tx2"/>
                </a:solidFill>
                <a:latin typeface="Times New Roman" panose="02020603050405020304" pitchFamily="18" charset="0"/>
                <a:cs typeface="Times New Roman" panose="02020603050405020304" pitchFamily="18" charset="0"/>
              </a:rPr>
              <a:t>aniruddhalagad57@gmail.com</a:t>
            </a:r>
          </a:p>
          <a:p>
            <a:endParaRPr lang="en-US" dirty="0">
              <a:solidFill>
                <a:schemeClr val="tx2"/>
              </a:solidFill>
              <a:latin typeface="Times New Roman" panose="02020603050405020304" pitchFamily="18" charset="0"/>
              <a:cs typeface="Times New Roman" panose="02020603050405020304" pitchFamily="18" charset="0"/>
            </a:endParaRPr>
          </a:p>
          <a:p>
            <a:r>
              <a:rPr lang="en-US" dirty="0" err="1">
                <a:solidFill>
                  <a:schemeClr val="tx2"/>
                </a:solidFill>
                <a:latin typeface="Times New Roman" panose="02020603050405020304" pitchFamily="18" charset="0"/>
                <a:cs typeface="Times New Roman" panose="02020603050405020304" pitchFamily="18" charset="0"/>
              </a:rPr>
              <a:t>Sachitanand</a:t>
            </a:r>
            <a:r>
              <a:rPr lang="en-US" dirty="0">
                <a:solidFill>
                  <a:schemeClr val="tx2"/>
                </a:solidFill>
                <a:latin typeface="Times New Roman" panose="02020603050405020304" pitchFamily="18" charset="0"/>
                <a:cs typeface="Times New Roman" panose="02020603050405020304" pitchFamily="18" charset="0"/>
              </a:rPr>
              <a:t> </a:t>
            </a:r>
            <a:r>
              <a:rPr lang="en-US" dirty="0" err="1">
                <a:solidFill>
                  <a:schemeClr val="tx2"/>
                </a:solidFill>
                <a:latin typeface="Times New Roman" panose="02020603050405020304" pitchFamily="18" charset="0"/>
                <a:cs typeface="Times New Roman" panose="02020603050405020304" pitchFamily="18" charset="0"/>
              </a:rPr>
              <a:t>Ghule</a:t>
            </a:r>
            <a:endParaRPr lang="en-US" dirty="0">
              <a:solidFill>
                <a:schemeClr val="tx2"/>
              </a:solidFill>
              <a:latin typeface="Times New Roman" panose="02020603050405020304" pitchFamily="18" charset="0"/>
              <a:cs typeface="Times New Roman" panose="02020603050405020304" pitchFamily="18" charset="0"/>
            </a:endParaRPr>
          </a:p>
          <a:p>
            <a:r>
              <a:rPr lang="en-US" dirty="0">
                <a:solidFill>
                  <a:schemeClr val="tx2"/>
                </a:solidFill>
                <a:latin typeface="Times New Roman" panose="02020603050405020304" pitchFamily="18" charset="0"/>
                <a:cs typeface="Times New Roman" panose="02020603050405020304" pitchFamily="18" charset="0"/>
              </a:rPr>
              <a:t>sachinrghule25@gmail.com</a:t>
            </a:r>
          </a:p>
        </p:txBody>
      </p:sp>
    </p:spTree>
    <p:extLst>
      <p:ext uri="{BB962C8B-B14F-4D97-AF65-F5344CB8AC3E}">
        <p14:creationId xmlns:p14="http://schemas.microsoft.com/office/powerpoint/2010/main" val="3941285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idx="4294967295"/>
          </p:nvPr>
        </p:nvSpPr>
        <p:spPr>
          <a:xfrm>
            <a:off x="2406650" y="177800"/>
            <a:ext cx="9782175" cy="1239838"/>
          </a:xfrm>
        </p:spPr>
        <p:txBody>
          <a:bodyPr>
            <a:normAutofit/>
          </a:bodyPr>
          <a:lstStyle/>
          <a:p>
            <a:r>
              <a:rPr lang="en-US" sz="4400" b="1" dirty="0">
                <a:solidFill>
                  <a:schemeClr val="tx2"/>
                </a:solidFill>
                <a:latin typeface="Times New Roman" panose="02020603050405020304" pitchFamily="18" charset="0"/>
                <a:cs typeface="Times New Roman" panose="02020603050405020304" pitchFamily="18" charset="0"/>
              </a:rPr>
              <a:t>Contents</a:t>
            </a:r>
          </a:p>
        </p:txBody>
      </p:sp>
      <p:sp>
        <p:nvSpPr>
          <p:cNvPr id="14" name="Content Placeholder 13"/>
          <p:cNvSpPr>
            <a:spLocks noGrp="1"/>
          </p:cNvSpPr>
          <p:nvPr>
            <p:ph idx="4294967295"/>
          </p:nvPr>
        </p:nvSpPr>
        <p:spPr>
          <a:xfrm>
            <a:off x="2406650" y="2133600"/>
            <a:ext cx="9782175" cy="4038600"/>
          </a:xfrm>
        </p:spPr>
        <p:txBody>
          <a:bodyPr>
            <a:normAutofit/>
          </a:bodyPr>
          <a:lstStyle/>
          <a:p>
            <a:pPr>
              <a:buFont typeface="Wingdings" panose="05000000000000000000" pitchFamily="2" charset="2"/>
              <a:buChar char="§"/>
            </a:pPr>
            <a:r>
              <a:rPr lang="en-US" sz="3200" dirty="0">
                <a:solidFill>
                  <a:schemeClr val="tx2"/>
                </a:solidFill>
                <a:latin typeface="Times New Roman" panose="02020603050405020304" pitchFamily="18" charset="0"/>
                <a:cs typeface="Times New Roman" panose="02020603050405020304" pitchFamily="18" charset="0"/>
              </a:rPr>
              <a:t>Introduction </a:t>
            </a:r>
          </a:p>
          <a:p>
            <a:pPr>
              <a:buFont typeface="Wingdings" panose="05000000000000000000" pitchFamily="2" charset="2"/>
              <a:buChar char="§"/>
            </a:pPr>
            <a:r>
              <a:rPr lang="en-US" sz="3200" dirty="0">
                <a:solidFill>
                  <a:schemeClr val="tx2"/>
                </a:solidFill>
                <a:latin typeface="Times New Roman" panose="02020603050405020304" pitchFamily="18" charset="0"/>
                <a:cs typeface="Times New Roman" panose="02020603050405020304" pitchFamily="18" charset="0"/>
              </a:rPr>
              <a:t>Screenshots </a:t>
            </a:r>
          </a:p>
          <a:p>
            <a:pPr>
              <a:buFont typeface="Wingdings" panose="05000000000000000000" pitchFamily="2" charset="2"/>
              <a:buChar char="§"/>
            </a:pPr>
            <a:r>
              <a:rPr lang="en-US" sz="3200" dirty="0">
                <a:solidFill>
                  <a:schemeClr val="tx2"/>
                </a:solidFill>
                <a:latin typeface="Times New Roman" panose="02020603050405020304" pitchFamily="18" charset="0"/>
                <a:cs typeface="Times New Roman" panose="02020603050405020304" pitchFamily="18" charset="0"/>
              </a:rPr>
              <a:t>Future enhancement </a:t>
            </a:r>
          </a:p>
          <a:p>
            <a:pPr>
              <a:buFont typeface="Wingdings" panose="05000000000000000000" pitchFamily="2" charset="2"/>
              <a:buChar char="§"/>
            </a:pPr>
            <a:r>
              <a:rPr lang="en-US" sz="3200" dirty="0">
                <a:solidFill>
                  <a:schemeClr val="tx2"/>
                </a:solidFill>
                <a:latin typeface="Times New Roman" panose="02020603050405020304" pitchFamily="18" charset="0"/>
                <a:cs typeface="Times New Roman" panose="02020603050405020304" pitchFamily="18" charset="0"/>
              </a:rPr>
              <a:t>Limitations </a:t>
            </a:r>
          </a:p>
          <a:p>
            <a:pPr>
              <a:buFont typeface="Wingdings" panose="05000000000000000000" pitchFamily="2" charset="2"/>
              <a:buChar char="§"/>
            </a:pPr>
            <a:r>
              <a:rPr lang="en-US" sz="3200" dirty="0">
                <a:solidFill>
                  <a:schemeClr val="tx2"/>
                </a:solidFill>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1720426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53853" y="-171400"/>
            <a:ext cx="9937104" cy="6768752"/>
          </a:xfrm>
        </p:spPr>
        <p:txBody>
          <a:bodyPr>
            <a:noAutofit/>
          </a:bodyPr>
          <a:lstStyle/>
          <a:p>
            <a:r>
              <a:rPr lang="en-US" sz="4000" b="1" dirty="0">
                <a:solidFill>
                  <a:schemeClr val="tx2"/>
                </a:solidFill>
                <a:latin typeface="Times New Roman" panose="02020603050405020304" pitchFamily="18" charset="0"/>
                <a:cs typeface="Times New Roman" panose="02020603050405020304" pitchFamily="18" charset="0"/>
              </a:rPr>
              <a:t>                           Introduction</a:t>
            </a:r>
            <a:br>
              <a:rPr lang="en-US" sz="4000" dirty="0">
                <a:solidFill>
                  <a:schemeClr val="tx2"/>
                </a:solidFill>
                <a:latin typeface="Times New Roman" panose="02020603050405020304" pitchFamily="18" charset="0"/>
                <a:cs typeface="Times New Roman" panose="02020603050405020304" pitchFamily="18" charset="0"/>
              </a:rPr>
            </a:br>
            <a:br>
              <a:rPr lang="en-US" sz="2400" dirty="0">
                <a:solidFill>
                  <a:schemeClr val="tx2"/>
                </a:solidFill>
                <a:latin typeface="Times New Roman" panose="02020603050405020304" pitchFamily="18" charset="0"/>
                <a:cs typeface="Times New Roman" panose="02020603050405020304" pitchFamily="18" charset="0"/>
              </a:rPr>
            </a:br>
            <a:r>
              <a:rPr lang="en-US" sz="2400" dirty="0">
                <a:solidFill>
                  <a:schemeClr val="tx2"/>
                </a:solidFill>
                <a:latin typeface="Times New Roman" panose="02020603050405020304" pitchFamily="18" charset="0"/>
                <a:cs typeface="Times New Roman" panose="02020603050405020304" pitchFamily="18" charset="0"/>
              </a:rPr>
              <a:t>In the realm of educational institutions, the effective management of computer laboratories plays a pivotal role in facilitating seamless learning experiences for students and optimizing resources for educators. The Computer Laboratory Management System (CLMS) emerges as a sophisticated solution designed to streamline the operational aspects of computer laboratories within academic settings.</a:t>
            </a:r>
            <a:br>
              <a:rPr lang="en-US" sz="2400" dirty="0">
                <a:solidFill>
                  <a:schemeClr val="tx2"/>
                </a:solidFill>
                <a:latin typeface="Times New Roman" panose="02020603050405020304" pitchFamily="18" charset="0"/>
                <a:cs typeface="Times New Roman" panose="02020603050405020304" pitchFamily="18" charset="0"/>
              </a:rPr>
            </a:br>
            <a:r>
              <a:rPr lang="en-US" sz="2400" dirty="0">
                <a:solidFill>
                  <a:schemeClr val="tx2"/>
                </a:solidFill>
                <a:latin typeface="Times New Roman" panose="02020603050405020304" pitchFamily="18" charset="0"/>
                <a:cs typeface="Times New Roman" panose="02020603050405020304" pitchFamily="18" charset="0"/>
              </a:rPr>
              <a:t>The Computer Laboratory Management System (CLMS) is a sophisticated solution tailored for educational institutions to streamline the management of computer laboratories. Offering a range of functionalities, CLMS enables users to check practical schedules, lab availability, practical exam schedules, and track lab assignments. </a:t>
            </a:r>
            <a:br>
              <a:rPr lang="en-US" sz="2400" dirty="0">
                <a:solidFill>
                  <a:schemeClr val="tx2"/>
                </a:solidFill>
                <a:latin typeface="Times New Roman" panose="02020603050405020304" pitchFamily="18" charset="0"/>
                <a:cs typeface="Times New Roman" panose="02020603050405020304" pitchFamily="18" charset="0"/>
              </a:rPr>
            </a:br>
            <a:r>
              <a:rPr lang="en-US" sz="2400" dirty="0">
                <a:solidFill>
                  <a:schemeClr val="tx2"/>
                </a:solidFill>
                <a:latin typeface="Times New Roman" panose="02020603050405020304" pitchFamily="18" charset="0"/>
                <a:cs typeface="Times New Roman" panose="02020603050405020304" pitchFamily="18" charset="0"/>
              </a:rPr>
              <a:t>Additionally, it provides real-time information on lab occupancy, facilitates the download of lab materials, and ensures efficient utilization of laboratory resources. In essence, CLMS enhances the learning experience by fostering efficiency, transparency, and collaboration within academic environments.</a:t>
            </a:r>
            <a:br>
              <a:rPr lang="en-US" sz="2400" dirty="0">
                <a:solidFill>
                  <a:schemeClr val="tx2"/>
                </a:solidFill>
                <a:latin typeface="Times New Roman" panose="02020603050405020304" pitchFamily="18" charset="0"/>
                <a:cs typeface="Times New Roman" panose="02020603050405020304" pitchFamily="18" charset="0"/>
              </a:rPr>
            </a:br>
            <a:endParaRPr lang="en-US"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71916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57908" y="177800"/>
            <a:ext cx="8712968" cy="874936"/>
          </a:xfrm>
        </p:spPr>
        <p:txBody>
          <a:bodyPr>
            <a:normAutofit fontScale="90000"/>
          </a:bodyPr>
          <a:lstStyle/>
          <a:p>
            <a:r>
              <a:rPr lang="en-US" b="1" dirty="0">
                <a:latin typeface="Times New Roman" panose="02020603050405020304" pitchFamily="18" charset="0"/>
                <a:cs typeface="Times New Roman" panose="02020603050405020304" pitchFamily="18" charset="0"/>
              </a:rPr>
              <a:t>                               Screenshots</a:t>
            </a:r>
            <a:br>
              <a:rPr lang="en-US" dirty="0">
                <a:latin typeface="Times New Roman" panose="02020603050405020304" pitchFamily="18" charset="0"/>
                <a:cs typeface="Times New Roman" panose="02020603050405020304" pitchFamily="18" charset="0"/>
              </a:rPr>
            </a:br>
            <a:r>
              <a:rPr lang="en-US" sz="2700" b="1" dirty="0">
                <a:latin typeface="Times New Roman" panose="02020603050405020304" pitchFamily="18" charset="0"/>
                <a:cs typeface="Times New Roman" panose="02020603050405020304" pitchFamily="18" charset="0"/>
              </a:rPr>
              <a:t>HOMEPAGE</a:t>
            </a:r>
            <a:endParaRPr lang="en-US" b="1" dirty="0">
              <a:solidFill>
                <a:schemeClr val="tx2"/>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1F7CEFAF-E106-47E1-13F5-2648E1D1F6B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57908" y="1340768"/>
            <a:ext cx="8712968" cy="5400600"/>
          </a:xfrm>
          <a:prstGeom prst="rect">
            <a:avLst/>
          </a:prstGeom>
        </p:spPr>
      </p:pic>
    </p:spTree>
    <p:extLst>
      <p:ext uri="{BB962C8B-B14F-4D97-AF65-F5344CB8AC3E}">
        <p14:creationId xmlns:p14="http://schemas.microsoft.com/office/powerpoint/2010/main" val="2593339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798268" y="177800"/>
            <a:ext cx="4536504" cy="442888"/>
          </a:xfrm>
        </p:spPr>
        <p:txBody>
          <a:bodyPr>
            <a:normAutofit fontScale="90000"/>
          </a:bodyPr>
          <a:lstStyle/>
          <a:p>
            <a:r>
              <a:rPr lang="en-US" sz="2800" b="1" kern="1200" dirty="0">
                <a:solidFill>
                  <a:srgbClr val="35404A"/>
                </a:solidFill>
                <a:effectLst/>
                <a:latin typeface="Times New Roman" panose="02020603050405020304" pitchFamily="18" charset="0"/>
                <a:ea typeface="+mj-ea"/>
                <a:cs typeface="Times New Roman" panose="02020603050405020304" pitchFamily="18" charset="0"/>
              </a:rPr>
              <a:t>R</a:t>
            </a:r>
            <a:r>
              <a:rPr lang="en-US" sz="2800" b="1" dirty="0">
                <a:solidFill>
                  <a:srgbClr val="35404A"/>
                </a:solidFill>
                <a:latin typeface="Times New Roman" panose="02020603050405020304" pitchFamily="18" charset="0"/>
                <a:cs typeface="Times New Roman" panose="02020603050405020304" pitchFamily="18" charset="0"/>
              </a:rPr>
              <a:t>egistration Page</a:t>
            </a:r>
            <a:endParaRPr lang="en-US" sz="4800" dirty="0"/>
          </a:p>
        </p:txBody>
      </p:sp>
      <p:pic>
        <p:nvPicPr>
          <p:cNvPr id="4" name="Picture 3">
            <a:extLst>
              <a:ext uri="{FF2B5EF4-FFF2-40B4-BE49-F238E27FC236}">
                <a16:creationId xmlns:a16="http://schemas.microsoft.com/office/drawing/2014/main" id="{D151883C-3996-A16C-8C59-CB4AB65732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7868" y="908720"/>
            <a:ext cx="9505056" cy="5677232"/>
          </a:xfrm>
          <a:prstGeom prst="rect">
            <a:avLst/>
          </a:prstGeom>
        </p:spPr>
      </p:pic>
    </p:spTree>
    <p:extLst>
      <p:ext uri="{BB962C8B-B14F-4D97-AF65-F5344CB8AC3E}">
        <p14:creationId xmlns:p14="http://schemas.microsoft.com/office/powerpoint/2010/main" val="513726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086300" y="260648"/>
            <a:ext cx="3197275" cy="504056"/>
          </a:xfrm>
        </p:spPr>
        <p:txBody>
          <a:bodyPr>
            <a:noAutofit/>
          </a:bodyPr>
          <a:lstStyle/>
          <a:p>
            <a:r>
              <a:rPr lang="en-US" sz="2800" b="1" dirty="0">
                <a:latin typeface="Times New Roman" panose="02020603050405020304" pitchFamily="18" charset="0"/>
                <a:cs typeface="Times New Roman" panose="02020603050405020304" pitchFamily="18" charset="0"/>
              </a:rPr>
              <a:t>Login Page</a:t>
            </a:r>
          </a:p>
        </p:txBody>
      </p:sp>
      <p:pic>
        <p:nvPicPr>
          <p:cNvPr id="3" name="Picture 2">
            <a:extLst>
              <a:ext uri="{FF2B5EF4-FFF2-40B4-BE49-F238E27FC236}">
                <a16:creationId xmlns:a16="http://schemas.microsoft.com/office/drawing/2014/main" id="{A7F6AD86-3095-A230-E42F-45840EDC6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8147" y="1340768"/>
            <a:ext cx="4392489" cy="5256584"/>
          </a:xfrm>
          <a:prstGeom prst="rect">
            <a:avLst/>
          </a:prstGeom>
        </p:spPr>
      </p:pic>
    </p:spTree>
    <p:extLst>
      <p:ext uri="{BB962C8B-B14F-4D97-AF65-F5344CB8AC3E}">
        <p14:creationId xmlns:p14="http://schemas.microsoft.com/office/powerpoint/2010/main" val="352090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014292" y="177800"/>
            <a:ext cx="7174533" cy="514896"/>
          </a:xfrm>
        </p:spPr>
        <p:txBody>
          <a:bodyPr>
            <a:normAutofit/>
          </a:bodyPr>
          <a:lstStyle/>
          <a:p>
            <a:r>
              <a:rPr lang="en-US" sz="2400" b="1" kern="1200" dirty="0">
                <a:solidFill>
                  <a:srgbClr val="35404A"/>
                </a:solidFill>
                <a:effectLst/>
                <a:latin typeface="Times New Roman" panose="02020603050405020304" pitchFamily="18" charset="0"/>
                <a:ea typeface="+mj-ea"/>
                <a:cs typeface="Times New Roman" panose="02020603050405020304" pitchFamily="18" charset="0"/>
              </a:rPr>
              <a:t>HOMEPAGE</a:t>
            </a:r>
            <a:endParaRPr lang="en-US" sz="4400" b="1" dirty="0"/>
          </a:p>
        </p:txBody>
      </p:sp>
      <p:pic>
        <p:nvPicPr>
          <p:cNvPr id="8" name="Picture 7">
            <a:extLst>
              <a:ext uri="{FF2B5EF4-FFF2-40B4-BE49-F238E27FC236}">
                <a16:creationId xmlns:a16="http://schemas.microsoft.com/office/drawing/2014/main" id="{4C680BC9-B23F-822E-7620-6BFEB65476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9916" y="1052736"/>
            <a:ext cx="8640960" cy="5472608"/>
          </a:xfrm>
          <a:prstGeom prst="rect">
            <a:avLst/>
          </a:prstGeom>
        </p:spPr>
      </p:pic>
    </p:spTree>
    <p:extLst>
      <p:ext uri="{BB962C8B-B14F-4D97-AF65-F5344CB8AC3E}">
        <p14:creationId xmlns:p14="http://schemas.microsoft.com/office/powerpoint/2010/main" val="1061194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341884" y="404664"/>
            <a:ext cx="9145016" cy="1440160"/>
          </a:xfrm>
        </p:spPr>
        <p:txBody>
          <a:bodyPr>
            <a:normAutofit fontScale="90000"/>
          </a:bodyPr>
          <a:lstStyle/>
          <a:p>
            <a:r>
              <a:rPr lang="en-US" sz="3200" b="1">
                <a:latin typeface="Times New Roman" panose="02020603050405020304" pitchFamily="18" charset="0"/>
                <a:cs typeface="Times New Roman" panose="02020603050405020304" pitchFamily="18" charset="0"/>
              </a:rPr>
              <a:t>                              </a:t>
            </a:r>
            <a:r>
              <a:rPr lang="en-US" sz="3200" b="1">
                <a:solidFill>
                  <a:schemeClr val="tx2"/>
                </a:solidFill>
                <a:latin typeface="Times New Roman" panose="02020603050405020304" pitchFamily="18" charset="0"/>
                <a:cs typeface="Times New Roman" panose="02020603050405020304" pitchFamily="18" charset="0"/>
              </a:rPr>
              <a:t>Future </a:t>
            </a:r>
            <a:r>
              <a:rPr lang="en-US" sz="3200" b="1" dirty="0">
                <a:solidFill>
                  <a:schemeClr val="tx2"/>
                </a:solidFill>
                <a:latin typeface="Times New Roman" panose="02020603050405020304" pitchFamily="18" charset="0"/>
                <a:cs typeface="Times New Roman" panose="02020603050405020304" pitchFamily="18" charset="0"/>
              </a:rPr>
              <a:t>Enhancement</a:t>
            </a:r>
            <a:br>
              <a:rPr lang="en-US" sz="3200" b="1" dirty="0">
                <a:solidFill>
                  <a:schemeClr val="tx2"/>
                </a:solidFill>
                <a:latin typeface="Times New Roman" panose="02020603050405020304" pitchFamily="18" charset="0"/>
                <a:cs typeface="Times New Roman" panose="02020603050405020304" pitchFamily="18" charset="0"/>
              </a:rPr>
            </a:br>
            <a:br>
              <a:rPr lang="en-US" sz="3200" b="1"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4" name="Content Placeholder 13">
            <a:extLst>
              <a:ext uri="{FF2B5EF4-FFF2-40B4-BE49-F238E27FC236}">
                <a16:creationId xmlns:a16="http://schemas.microsoft.com/office/drawing/2014/main" id="{AE8F6E9F-93F9-5CCF-4638-782C30F94430}"/>
              </a:ext>
            </a:extLst>
          </p:cNvPr>
          <p:cNvSpPr txBox="1">
            <a:spLocks/>
          </p:cNvSpPr>
          <p:nvPr/>
        </p:nvSpPr>
        <p:spPr>
          <a:xfrm>
            <a:off x="1485900" y="1124744"/>
            <a:ext cx="8928993" cy="4608512"/>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Wingdings" panose="05000000000000000000" pitchFamily="2" charset="2"/>
              <a:buChar char="Ø"/>
            </a:pPr>
            <a:r>
              <a:rPr lang="en-US" sz="2400" dirty="0">
                <a:solidFill>
                  <a:schemeClr val="tx2"/>
                </a:solidFill>
                <a:latin typeface="Times New Roman" panose="02020603050405020304" pitchFamily="18" charset="0"/>
                <a:cs typeface="Times New Roman" panose="02020603050405020304" pitchFamily="18" charset="0"/>
              </a:rPr>
              <a:t>Will send the forgot password &amp; forgot username on the users Email &amp; SMS to avoid insecurity to user account. </a:t>
            </a:r>
          </a:p>
          <a:p>
            <a:pPr>
              <a:buFont typeface="Wingdings" panose="05000000000000000000" pitchFamily="2" charset="2"/>
              <a:buChar char="Ø"/>
            </a:pPr>
            <a:r>
              <a:rPr lang="en-US" sz="2400" dirty="0">
                <a:solidFill>
                  <a:schemeClr val="tx2"/>
                </a:solidFill>
                <a:latin typeface="Times New Roman" panose="02020603050405020304" pitchFamily="18" charset="0"/>
                <a:cs typeface="Times New Roman" panose="02020603050405020304" pitchFamily="18" charset="0"/>
              </a:rPr>
              <a:t>Also we will provide OTP based authentication service for the security purpose.</a:t>
            </a:r>
          </a:p>
          <a:p>
            <a:pPr>
              <a:buFont typeface="Wingdings" panose="05000000000000000000" pitchFamily="2" charset="2"/>
              <a:buChar char="Ø"/>
            </a:pPr>
            <a:r>
              <a:rPr lang="en-US" sz="2400" dirty="0">
                <a:solidFill>
                  <a:schemeClr val="tx2"/>
                </a:solidFill>
                <a:latin typeface="Times New Roman" panose="02020603050405020304" pitchFamily="18" charset="0"/>
                <a:cs typeface="Times New Roman" panose="02020603050405020304" pitchFamily="18" charset="0"/>
              </a:rPr>
              <a:t>Will provide more modularity to the project. So that it can be implemented by any institute/college/university with  flexibility &amp; robustness.</a:t>
            </a:r>
          </a:p>
          <a:p>
            <a:pPr>
              <a:buFont typeface="Wingdings" panose="05000000000000000000" pitchFamily="2" charset="2"/>
              <a:buChar char="Ø"/>
            </a:pPr>
            <a:r>
              <a:rPr lang="en-US" sz="2400" dirty="0">
                <a:solidFill>
                  <a:schemeClr val="tx2"/>
                </a:solidFill>
                <a:latin typeface="Times New Roman" panose="02020603050405020304" pitchFamily="18" charset="0"/>
                <a:cs typeface="Times New Roman" panose="02020603050405020304" pitchFamily="18" charset="0"/>
              </a:rPr>
              <a:t>Will take more precautions while registration to avoid incomplete/inaccurate data.</a:t>
            </a:r>
          </a:p>
          <a:p>
            <a:pPr>
              <a:buFont typeface="Wingdings" panose="05000000000000000000" pitchFamily="2" charset="2"/>
              <a:buChar char="Ø"/>
            </a:pPr>
            <a:r>
              <a:rPr lang="en-US" sz="2400" dirty="0">
                <a:solidFill>
                  <a:schemeClr val="tx2"/>
                </a:solidFill>
                <a:latin typeface="Times New Roman" panose="02020603050405020304" pitchFamily="18" charset="0"/>
                <a:cs typeface="Times New Roman" panose="02020603050405020304" pitchFamily="18" charset="0"/>
              </a:rPr>
              <a:t>Will convert this web application into android application with further more improvements.</a:t>
            </a:r>
          </a:p>
        </p:txBody>
      </p:sp>
    </p:spTree>
    <p:extLst>
      <p:ext uri="{BB962C8B-B14F-4D97-AF65-F5344CB8AC3E}">
        <p14:creationId xmlns:p14="http://schemas.microsoft.com/office/powerpoint/2010/main" val="3401786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6C127-D3DC-ADA8-6ACB-06E975B8BD4D}"/>
              </a:ext>
            </a:extLst>
          </p:cNvPr>
          <p:cNvSpPr txBox="1">
            <a:spLocks/>
          </p:cNvSpPr>
          <p:nvPr/>
        </p:nvSpPr>
        <p:spPr>
          <a:xfrm>
            <a:off x="1341884" y="404664"/>
            <a:ext cx="9145016" cy="1368152"/>
          </a:xfrm>
          <a:prstGeom prst="rect">
            <a:avLst/>
          </a:prstGeom>
        </p:spPr>
        <p:txBody>
          <a:bodyPr vert="horz" lIns="91440" tIns="45720" rIns="91440" bIns="45720" rtlCol="0" anchor="b">
            <a:normAutofit fontScale="90000" lnSpcReduction="20000"/>
          </a:bodyPr>
          <a:lstStyle>
            <a:lvl1pPr algn="l" defTabSz="914400" rtl="0" eaLnBrk="1" latinLnBrk="0" hangingPunct="1">
              <a:lnSpc>
                <a:spcPct val="90000"/>
              </a:lnSpc>
              <a:spcBef>
                <a:spcPct val="0"/>
              </a:spcBef>
              <a:buNone/>
              <a:defRPr sz="3600" kern="1200">
                <a:solidFill>
                  <a:schemeClr val="tx1">
                    <a:lumMod val="75000"/>
                  </a:schemeClr>
                </a:solidFill>
                <a:latin typeface="+mj-lt"/>
                <a:ea typeface="+mj-ea"/>
                <a:cs typeface="+mj-cs"/>
              </a:defRPr>
            </a:lvl1pPr>
          </a:lstStyle>
          <a:p>
            <a:pPr algn="ctr"/>
            <a:r>
              <a:rPr lang="en-US" sz="3200" b="1" dirty="0">
                <a:solidFill>
                  <a:schemeClr val="tx2"/>
                </a:solidFill>
                <a:latin typeface="Times New Roman" panose="02020603050405020304" pitchFamily="18" charset="0"/>
                <a:cs typeface="Times New Roman" panose="02020603050405020304" pitchFamily="18" charset="0"/>
              </a:rPr>
              <a:t>Limitations</a:t>
            </a:r>
            <a:br>
              <a:rPr lang="en-US" sz="3200" b="1" dirty="0">
                <a:solidFill>
                  <a:schemeClr val="tx2"/>
                </a:solidFill>
                <a:latin typeface="Times New Roman" panose="02020603050405020304" pitchFamily="18" charset="0"/>
                <a:cs typeface="Times New Roman" panose="02020603050405020304" pitchFamily="18" charset="0"/>
              </a:rPr>
            </a:br>
            <a:br>
              <a:rPr lang="en-US" sz="3200" b="1"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5" name="Content Placeholder 13">
            <a:extLst>
              <a:ext uri="{FF2B5EF4-FFF2-40B4-BE49-F238E27FC236}">
                <a16:creationId xmlns:a16="http://schemas.microsoft.com/office/drawing/2014/main" id="{5C46E4BC-0CBD-1607-DD2F-BF3C7D29E286}"/>
              </a:ext>
            </a:extLst>
          </p:cNvPr>
          <p:cNvSpPr txBox="1">
            <a:spLocks/>
          </p:cNvSpPr>
          <p:nvPr/>
        </p:nvSpPr>
        <p:spPr>
          <a:xfrm>
            <a:off x="1485900" y="1484784"/>
            <a:ext cx="8928993" cy="4248472"/>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a:buFont typeface="Courier New" panose="02070309020205020404" pitchFamily="49" charset="0"/>
              <a:buChar char="o"/>
            </a:pPr>
            <a:r>
              <a:rPr lang="en-US" sz="2400" dirty="0">
                <a:solidFill>
                  <a:schemeClr val="tx2"/>
                </a:solidFill>
                <a:latin typeface="Times New Roman" panose="02020603050405020304" pitchFamily="18" charset="0"/>
                <a:cs typeface="Times New Roman" panose="02020603050405020304" pitchFamily="18" charset="0"/>
              </a:rPr>
              <a:t>Lack of Customization: If the system lacks flexibility or customization options, it may not meet the diverse needs of different educational institutions or fail to adapt to changing requirements over time.</a:t>
            </a:r>
          </a:p>
          <a:p>
            <a:pPr>
              <a:buFont typeface="Courier New" panose="02070309020205020404" pitchFamily="49" charset="0"/>
              <a:buChar char="o"/>
            </a:pPr>
            <a:r>
              <a:rPr lang="en-US" sz="2400" dirty="0">
                <a:solidFill>
                  <a:schemeClr val="tx2"/>
                </a:solidFill>
                <a:latin typeface="Times New Roman" panose="02020603050405020304" pitchFamily="18" charset="0"/>
                <a:cs typeface="Times New Roman" panose="02020603050405020304" pitchFamily="18" charset="0"/>
              </a:rPr>
              <a:t>Incomplete or Inaccurate Data: Inaccurate or incomplete data entry by users can undermine the system's effectiveness and reliability, leading to errors or inconsistencies in scheduling, assignments, or other functionalities.</a:t>
            </a:r>
          </a:p>
          <a:p>
            <a:pPr>
              <a:buFont typeface="Courier New" panose="02070309020205020404" pitchFamily="49" charset="0"/>
              <a:buChar char="o"/>
            </a:pPr>
            <a:r>
              <a:rPr lang="en-US" sz="2400" dirty="0">
                <a:solidFill>
                  <a:schemeClr val="tx2"/>
                </a:solidFill>
                <a:latin typeface="Times New Roman" panose="02020603050405020304" pitchFamily="18" charset="0"/>
                <a:cs typeface="Times New Roman" panose="02020603050405020304" pitchFamily="18" charset="0"/>
              </a:rPr>
              <a:t>Currently the system doesn’t provide high security as it doesn’t have OTP based authentication.</a:t>
            </a:r>
          </a:p>
          <a:p>
            <a:pPr>
              <a:buFont typeface="Courier New" panose="02070309020205020404" pitchFamily="49" charset="0"/>
              <a:buChar char="o"/>
            </a:pPr>
            <a:endParaRPr lang="en-US"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2862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ath 16x9">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9696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h education presentation with Pi  (widescreen).potx" id="{DF132673-7A8C-4FB7-A35E-0123B6C0D98B}" vid="{CCAAB50D-2EF2-4925-80C2-C83131AE58AC}"/>
    </a:ext>
  </a:extLst>
</a:theme>
</file>

<file path=ppt/theme/theme2.xml><?xml version="1.0" encoding="utf-8"?>
<a:theme xmlns:a="http://schemas.openxmlformats.org/drawingml/2006/main" name="Office Theme">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A97C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A97C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Math education presentation with Pi  (widescreen)</Template>
  <TotalTime>86</TotalTime>
  <Words>607</Words>
  <Application>Microsoft Office PowerPoint</Application>
  <PresentationFormat>Custom</PresentationFormat>
  <Paragraphs>37</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Algerian</vt:lpstr>
      <vt:lpstr>Arial</vt:lpstr>
      <vt:lpstr>Courier New</vt:lpstr>
      <vt:lpstr>Euphemia</vt:lpstr>
      <vt:lpstr>Times New Roman</vt:lpstr>
      <vt:lpstr>Wingdings</vt:lpstr>
      <vt:lpstr>Math 16x9</vt:lpstr>
      <vt:lpstr>        COMPUTER  LABORATORY     MANAGEMENT  SYSTEM</vt:lpstr>
      <vt:lpstr>Contents</vt:lpstr>
      <vt:lpstr>                           Introduction  In the realm of educational institutions, the effective management of computer laboratories plays a pivotal role in facilitating seamless learning experiences for students and optimizing resources for educators. The Computer Laboratory Management System (CLMS) emerges as a sophisticated solution designed to streamline the operational aspects of computer laboratories within academic settings. The Computer Laboratory Management System (CLMS) is a sophisticated solution tailored for educational institutions to streamline the management of computer laboratories. Offering a range of functionalities, CLMS enables users to check practical schedules, lab availability, practical exam schedules, and track lab assignments.  Additionally, it provides real-time information on lab occupancy, facilitates the download of lab materials, and ensures efficient utilization of laboratory resources. In essence, CLMS enhances the learning experience by fostering efficiency, transparency, and collaboration within academic environments. </vt:lpstr>
      <vt:lpstr>                               Screenshots HOMEPAGE</vt:lpstr>
      <vt:lpstr>Registration Page</vt:lpstr>
      <vt:lpstr>Login Page</vt:lpstr>
      <vt:lpstr>HOMEPAGE</vt:lpstr>
      <vt:lpstr>                              Future Enhancement   </vt:lpstr>
      <vt:lpstr>PowerPoint Presentation</vt:lpstr>
      <vt:lpstr>               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Laboratory Management System</dc:title>
  <dc:creator>Aniruddha Lagad</dc:creator>
  <cp:lastModifiedBy>Aniruddha Lagad</cp:lastModifiedBy>
  <cp:revision>5</cp:revision>
  <dcterms:created xsi:type="dcterms:W3CDTF">2024-04-17T16:04:25Z</dcterms:created>
  <dcterms:modified xsi:type="dcterms:W3CDTF">2024-08-04T11:18:10Z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